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4660"/>
  </p:normalViewPr>
  <p:slideViewPr>
    <p:cSldViewPr>
      <p:cViewPr varScale="1">
        <p:scale>
          <a:sx n="70" d="100"/>
          <a:sy n="70" d="100"/>
        </p:scale>
        <p:origin x="-10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B9B29BA-B5FE-497B-8FD2-9D518C163431}" type="datetimeFigureOut">
              <a:rPr lang="en-US" smtClean="0"/>
              <a:t>4/10/2012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4B97139-D670-44F1-A6A3-4724E87E272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IRT UPDATES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April 10, 2012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BENCHMARK ASSESSMENTS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Hope to have make-ups complete by Wednesday</a:t>
            </a:r>
          </a:p>
          <a:p>
            <a:r>
              <a:rPr lang="en-US" dirty="0" smtClean="0"/>
              <a:t>Testing window closes Friday</a:t>
            </a:r>
          </a:p>
          <a:p>
            <a:r>
              <a:rPr lang="en-US" dirty="0" smtClean="0"/>
              <a:t>Score reports before the end of next week</a:t>
            </a:r>
          </a:p>
          <a:p>
            <a:r>
              <a:rPr lang="en-US" dirty="0" smtClean="0"/>
              <a:t>Will be given reading/math assessment books to review with students once scores arrive (w/o discrepancies)</a:t>
            </a:r>
            <a:endParaRPr lang="en-US" dirty="0"/>
          </a:p>
        </p:txBody>
      </p:sp>
      <p:pic>
        <p:nvPicPr>
          <p:cNvPr id="18434" name="Picture 2" descr="http://case21inc.com/case21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705474"/>
            <a:ext cx="8858250" cy="11525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Quarter Formative Assessments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Currently, the only district required formative assessments for the 4</a:t>
            </a:r>
            <a:r>
              <a:rPr lang="en-US" baseline="30000" dirty="0" smtClean="0"/>
              <a:t>th</a:t>
            </a:r>
            <a:r>
              <a:rPr lang="en-US" dirty="0" smtClean="0"/>
              <a:t> quarter are the 2</a:t>
            </a:r>
            <a:r>
              <a:rPr lang="en-US" baseline="30000" dirty="0" smtClean="0"/>
              <a:t>nd</a:t>
            </a:r>
            <a:r>
              <a:rPr lang="en-US" dirty="0" smtClean="0"/>
              <a:t> – 5</a:t>
            </a:r>
            <a:r>
              <a:rPr lang="en-US" baseline="30000" dirty="0" smtClean="0"/>
              <a:t>th</a:t>
            </a:r>
            <a:r>
              <a:rPr lang="en-US" dirty="0" smtClean="0"/>
              <a:t> grade science assessments.</a:t>
            </a:r>
          </a:p>
          <a:p>
            <a:r>
              <a:rPr lang="en-US" dirty="0" smtClean="0"/>
              <a:t>The district has not sent assessment requirements for reading and math </a:t>
            </a:r>
            <a:r>
              <a:rPr lang="en-US" dirty="0" smtClean="0">
                <a:sym typeface="Wingdings" pitchFamily="2" charset="2"/>
              </a:rPr>
              <a:t></a:t>
            </a:r>
          </a:p>
          <a:p>
            <a:r>
              <a:rPr lang="en-US" dirty="0" smtClean="0">
                <a:sym typeface="Wingdings" pitchFamily="2" charset="2"/>
              </a:rPr>
              <a:t>We may/may not need formative assessment data for our School Improvement report (?)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Updates:  Extend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600" dirty="0" err="1" smtClean="0"/>
              <a:t>Northwoods</a:t>
            </a:r>
            <a:r>
              <a:rPr lang="en-US" sz="3600" dirty="0" smtClean="0"/>
              <a:t> Extend 2 Field Test Window</a:t>
            </a:r>
          </a:p>
          <a:p>
            <a:pPr lvl="1"/>
            <a:r>
              <a:rPr lang="en-US" sz="3200" dirty="0" smtClean="0"/>
              <a:t>Online Assessment</a:t>
            </a:r>
          </a:p>
          <a:p>
            <a:pPr lvl="1"/>
            <a:r>
              <a:rPr lang="en-US" sz="3200" dirty="0" smtClean="0"/>
              <a:t>Monday – Friday, April 16 – 20, 2012</a:t>
            </a:r>
          </a:p>
          <a:p>
            <a:pPr lvl="1"/>
            <a:r>
              <a:rPr lang="en-US" sz="3200" dirty="0" smtClean="0"/>
              <a:t>Computer Lab – 9:30 a.m. – 12:30 p.m.</a:t>
            </a:r>
          </a:p>
          <a:p>
            <a:pPr lvl="1"/>
            <a:r>
              <a:rPr lang="en-US" sz="3200" dirty="0" smtClean="0"/>
              <a:t>Test Admin/Proctor—Clark, Tracy, Strickland, Knight, Ellis</a:t>
            </a:r>
          </a:p>
          <a:p>
            <a:pPr lvl="1"/>
            <a:r>
              <a:rPr lang="en-US" sz="3200" dirty="0" smtClean="0"/>
              <a:t>Minimize other computer use during this time</a:t>
            </a:r>
            <a:endParaRPr lang="en-US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Updates:  Extend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Northwoods</a:t>
            </a:r>
            <a:r>
              <a:rPr lang="en-US" sz="3600" dirty="0" smtClean="0"/>
              <a:t> Extend 2 Field Test Window</a:t>
            </a:r>
          </a:p>
          <a:p>
            <a:pPr lvl="1"/>
            <a:r>
              <a:rPr lang="en-US" sz="3200" dirty="0" smtClean="0"/>
              <a:t>Test Preparation:  Student Tutorial</a:t>
            </a:r>
          </a:p>
          <a:p>
            <a:pPr lvl="1"/>
            <a:r>
              <a:rPr lang="en-US" sz="3200" dirty="0" smtClean="0"/>
              <a:t>Friday, April 13, 2012, 9:30 a.m.</a:t>
            </a:r>
          </a:p>
          <a:p>
            <a:pPr lvl="2"/>
            <a:r>
              <a:rPr lang="en-US" dirty="0" smtClean="0"/>
              <a:t>Send all 4</a:t>
            </a:r>
            <a:r>
              <a:rPr lang="en-US" baseline="30000" dirty="0" smtClean="0"/>
              <a:t>th</a:t>
            </a:r>
            <a:r>
              <a:rPr lang="en-US" dirty="0" smtClean="0"/>
              <a:t> and 5</a:t>
            </a:r>
            <a:r>
              <a:rPr lang="en-US" baseline="30000" dirty="0" smtClean="0"/>
              <a:t>th</a:t>
            </a:r>
            <a:r>
              <a:rPr lang="en-US" dirty="0" smtClean="0"/>
              <a:t> grade Extend 2 students from your class to the computer lab</a:t>
            </a:r>
          </a:p>
          <a:p>
            <a:pPr lvl="2"/>
            <a:r>
              <a:rPr lang="en-US" dirty="0" smtClean="0"/>
              <a:t>30 – 45 minutes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/>
          <a:lstStyle/>
          <a:p>
            <a:r>
              <a:rPr lang="en-US" dirty="0" smtClean="0"/>
              <a:t>Testing Updates:  Extend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325112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 smtClean="0"/>
              <a:t>Field Test Item Review</a:t>
            </a:r>
          </a:p>
          <a:p>
            <a:pPr lvl="1"/>
            <a:r>
              <a:rPr lang="en-US" sz="3200" dirty="0" smtClean="0"/>
              <a:t>Who has to complete?</a:t>
            </a:r>
          </a:p>
          <a:p>
            <a:pPr lvl="2"/>
            <a:r>
              <a:rPr lang="en-US" sz="3000" dirty="0" smtClean="0"/>
              <a:t>All 4</a:t>
            </a:r>
            <a:r>
              <a:rPr lang="en-US" sz="3000" baseline="30000" dirty="0" smtClean="0"/>
              <a:t>th</a:t>
            </a:r>
            <a:r>
              <a:rPr lang="en-US" sz="3000" dirty="0" smtClean="0"/>
              <a:t> – 5</a:t>
            </a:r>
            <a:r>
              <a:rPr lang="en-US" sz="3000" baseline="30000" dirty="0" smtClean="0"/>
              <a:t>th</a:t>
            </a:r>
            <a:r>
              <a:rPr lang="en-US" sz="3000" dirty="0" smtClean="0"/>
              <a:t> grade special ed. and regular classroom teachers</a:t>
            </a:r>
          </a:p>
          <a:p>
            <a:pPr lvl="1"/>
            <a:r>
              <a:rPr lang="en-US" sz="3200" dirty="0" smtClean="0"/>
              <a:t>When?</a:t>
            </a:r>
          </a:p>
          <a:p>
            <a:pPr lvl="2"/>
            <a:r>
              <a:rPr lang="en-US" dirty="0" smtClean="0"/>
              <a:t>April 24</a:t>
            </a:r>
            <a:r>
              <a:rPr lang="en-US" baseline="30000" dirty="0" smtClean="0"/>
              <a:t>th</a:t>
            </a:r>
            <a:r>
              <a:rPr lang="en-US" dirty="0" smtClean="0"/>
              <a:t> during PLTs</a:t>
            </a:r>
          </a:p>
          <a:p>
            <a:pPr lvl="2"/>
            <a:r>
              <a:rPr lang="en-US" dirty="0" smtClean="0"/>
              <a:t>Have to complete at a common time</a:t>
            </a:r>
          </a:p>
          <a:p>
            <a:pPr lvl="1"/>
            <a:r>
              <a:rPr lang="en-US" dirty="0" smtClean="0"/>
              <a:t>Must have NC Education account setup to complete (must have this for EOG item review in May, too)</a:t>
            </a:r>
          </a:p>
          <a:p>
            <a:pPr lvl="2"/>
            <a:r>
              <a:rPr lang="en-US" dirty="0" smtClean="0"/>
              <a:t>Directions will be sent to 3rd – 5</a:t>
            </a:r>
            <a:r>
              <a:rPr lang="en-US" baseline="30000" dirty="0" smtClean="0"/>
              <a:t>th</a:t>
            </a:r>
            <a:r>
              <a:rPr lang="en-US" dirty="0" smtClean="0"/>
              <a:t> grade teachers on how to create and link account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625" t="21000" r="13125" b="13000"/>
          <a:stretch>
            <a:fillRect/>
          </a:stretch>
        </p:blipFill>
        <p:spPr bwMode="auto">
          <a:xfrm>
            <a:off x="228600" y="457200"/>
            <a:ext cx="6911139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343400" y="4572000"/>
            <a:ext cx="4568879" cy="120032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Proposed Extend and EOG Training Dates</a:t>
            </a:r>
          </a:p>
          <a:p>
            <a:r>
              <a:rPr lang="en-US" dirty="0" smtClean="0"/>
              <a:t>&amp; Times and Tentative Testing Schedules/</a:t>
            </a:r>
          </a:p>
          <a:p>
            <a:r>
              <a:rPr lang="en-US" dirty="0" smtClean="0"/>
              <a:t>Rosters will be sent out within the next few</a:t>
            </a:r>
          </a:p>
          <a:p>
            <a:r>
              <a:rPr lang="en-US" dirty="0" smtClean="0"/>
              <a:t>Weeks for your feedback.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1" y="5657671"/>
            <a:ext cx="3962400" cy="1077218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Recruitment of EOG Proctor Volunteers—Please post in classroom newsletter—message to use will be sent in upcoming IRT update.</a:t>
            </a:r>
            <a:endParaRPr lang="en-US" sz="1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92</TotalTime>
  <Words>313</Words>
  <Application>Microsoft Office PowerPoint</Application>
  <PresentationFormat>On-screen Show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Urban</vt:lpstr>
      <vt:lpstr>IRT UPDATES</vt:lpstr>
      <vt:lpstr>BENCHMARK ASSESSMENTS</vt:lpstr>
      <vt:lpstr>4th Quarter Formative Assessments</vt:lpstr>
      <vt:lpstr>Testing Updates:  Extend 2</vt:lpstr>
      <vt:lpstr>Testing Updates:  Extend 2</vt:lpstr>
      <vt:lpstr>Testing Updates:  Extend 2</vt:lpstr>
      <vt:lpstr>Slide 7</vt:lpstr>
    </vt:vector>
  </TitlesOfParts>
  <Company>Wake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IRT UPDATES</dc:title>
  <dc:creator>sellis2</dc:creator>
  <cp:lastModifiedBy>sellis2</cp:lastModifiedBy>
  <cp:revision>27</cp:revision>
  <dcterms:created xsi:type="dcterms:W3CDTF">2012-04-11T00:59:58Z</dcterms:created>
  <dcterms:modified xsi:type="dcterms:W3CDTF">2012-04-11T02:32:27Z</dcterms:modified>
</cp:coreProperties>
</file>